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791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667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392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304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884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680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193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71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677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067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039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D55B-E3E5-4A03-8E8B-64793A937506}" type="datetimeFigureOut">
              <a:rPr lang="nl-BE" smtClean="0"/>
              <a:t>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76EB-2FB2-4F8C-B4E9-0C7D09739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457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Henri Cartier-</a:t>
            </a:r>
            <a:r>
              <a:rPr lang="nl-BE" dirty="0" err="1" smtClean="0"/>
              <a:t>Bresson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1908-2004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60848"/>
            <a:ext cx="3240360" cy="43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685982" cy="511298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76056" y="8367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Eén van de belangrijkste fotografen van de 20</a:t>
            </a:r>
            <a:r>
              <a:rPr lang="nl-BE" baseline="30000" dirty="0" smtClean="0"/>
              <a:t>ste</a:t>
            </a:r>
            <a:r>
              <a:rPr lang="nl-BE" dirty="0" smtClean="0"/>
              <a:t> eeuw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162880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Le moment </a:t>
            </a:r>
            <a:r>
              <a:rPr lang="nl-BE" dirty="0" err="1" smtClean="0"/>
              <a:t>décisif</a:t>
            </a:r>
            <a:r>
              <a:rPr lang="nl-BE" dirty="0" smtClean="0"/>
              <a:t> (het beslissende moment): het moment waar beeld en verhaal samen komen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5076056" y="393305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Bij fotograferen komen de hersenen, de ogen en het hart samen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076056" y="292494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Alledaagse situaties op het juiste moment vastleggen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5076056" y="492799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Leica</a:t>
            </a:r>
            <a:r>
              <a:rPr lang="nl-BE" dirty="0" smtClean="0"/>
              <a:t> 35mm lens: onopvallend fotograferen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174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295954" cy="515822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64088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Straatfotografie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1517697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Tegen bijsnijden van foto’s. Streefde naar het in één keer vangen van het goede beeld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5364088" y="292494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Ook afdrukken deed hij niet zelf. Foto’s hadden zwart randje als bewijs dat het hele negatief werd gebruikt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5364088" y="42930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Compositie = héél belangrijk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5345569" y="50851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Gulden snede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371448" y="55892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Harmonie tussen vorm en beeld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275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5359"/>
            <a:ext cx="4521696" cy="30419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16" y="3452384"/>
            <a:ext cx="4521696" cy="30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3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4546476" cy="301757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59555"/>
            <a:ext cx="4575804" cy="30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7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304256" cy="350013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44008" y="10527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Portret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644008" y="17008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In hun eigen omgeving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4644008" y="24208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Mahatma</a:t>
            </a:r>
            <a:r>
              <a:rPr lang="nl-BE" dirty="0" smtClean="0"/>
              <a:t> </a:t>
            </a:r>
            <a:r>
              <a:rPr lang="nl-BE" dirty="0" err="1" smtClean="0"/>
              <a:t>Ghandi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44207"/>
            <a:ext cx="2247900" cy="33432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8" y="3930298"/>
            <a:ext cx="3672408" cy="27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7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810000" cy="3810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220072" y="141277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Samen met Robert Capa richtte hij in 1947 het fotoagentschap Magnum op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220072" y="24208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1970: Keert terug naar zijn eerste liefde ‘schilderen’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861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69269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Meer info over Henri Cartier-</a:t>
            </a:r>
            <a:r>
              <a:rPr lang="nl-BE" dirty="0" err="1" smtClean="0"/>
              <a:t>Bresson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899592" y="141277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Henri Cartier-</a:t>
            </a:r>
            <a:r>
              <a:rPr lang="nl-BE" dirty="0" err="1" smtClean="0"/>
              <a:t>Bresson</a:t>
            </a:r>
            <a:r>
              <a:rPr lang="nl-BE" dirty="0" smtClean="0"/>
              <a:t>: The </a:t>
            </a:r>
            <a:r>
              <a:rPr lang="nl-BE" dirty="0" err="1" smtClean="0"/>
              <a:t>Decisive</a:t>
            </a:r>
            <a:r>
              <a:rPr lang="nl-BE" dirty="0" smtClean="0"/>
              <a:t> Moment:</a:t>
            </a:r>
          </a:p>
          <a:p>
            <a:r>
              <a:rPr lang="nl-BE" dirty="0" smtClean="0"/>
              <a:t>https://www.youtube.com/watch?v=hyhMqDfmG9o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899592" y="22768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Henri Cartier-</a:t>
            </a:r>
            <a:r>
              <a:rPr lang="nl-BE" dirty="0" err="1" smtClean="0"/>
              <a:t>Bresson</a:t>
            </a:r>
            <a:r>
              <a:rPr lang="nl-BE" dirty="0" smtClean="0"/>
              <a:t> – Just </a:t>
            </a:r>
            <a:r>
              <a:rPr lang="nl-BE" dirty="0" err="1" smtClean="0"/>
              <a:t>Plain</a:t>
            </a:r>
            <a:r>
              <a:rPr lang="nl-BE" dirty="0" smtClean="0"/>
              <a:t> Love (</a:t>
            </a:r>
            <a:r>
              <a:rPr lang="nl-BE" dirty="0" err="1" smtClean="0"/>
              <a:t>Documentary</a:t>
            </a:r>
            <a:r>
              <a:rPr lang="nl-BE" dirty="0" smtClean="0"/>
              <a:t>)</a:t>
            </a:r>
          </a:p>
          <a:p>
            <a:r>
              <a:rPr lang="nl-BE" dirty="0" smtClean="0"/>
              <a:t>https://www.youtube.com/watch?v=ZYYwqo8HKbw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870804" y="321297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http://www.straatfotografie.nl/fotografen/henri-cartier-bresson-2/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29269"/>
            <a:ext cx="3367387" cy="31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74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161</Words>
  <Application>Microsoft Office PowerPoint</Application>
  <PresentationFormat>Diavoorstelling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Henri Cartier-Bresson 1908-2004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 Cartier-Bresson 1908-2004</dc:title>
  <dc:creator>Sylvie Loosveld</dc:creator>
  <cp:lastModifiedBy>Sylvie Loosveld</cp:lastModifiedBy>
  <cp:revision>10</cp:revision>
  <dcterms:created xsi:type="dcterms:W3CDTF">2015-10-06T20:34:08Z</dcterms:created>
  <dcterms:modified xsi:type="dcterms:W3CDTF">2015-10-06T22:04:47Z</dcterms:modified>
</cp:coreProperties>
</file>