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337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314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205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250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367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615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531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748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850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793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882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B868-558A-403C-B348-DE04087E5429}" type="datetimeFigureOut">
              <a:rPr lang="nl-BE" smtClean="0"/>
              <a:t>1/09/2015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E8A2C-F76E-4A43-AC22-62EC75EC0F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297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ot.be/art/145123/hoe-fotografeer-je-gerechten-/" TargetMode="External"/><Relationship Id="rId2" Type="http://schemas.openxmlformats.org/officeDocument/2006/relationships/hyperlink" Target="http://jorisluyten.be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hotofacts.nl/fotografie/rubriek/tips_en_truuks/10_tips_voor_het_fotograferen_van_eten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76" y="405340"/>
            <a:ext cx="4013919" cy="3010439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789040"/>
            <a:ext cx="3980056" cy="2664296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908720"/>
            <a:ext cx="3342745" cy="501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1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136904" cy="1944216"/>
          </a:xfrm>
        </p:spPr>
        <p:txBody>
          <a:bodyPr/>
          <a:lstStyle/>
          <a:p>
            <a:r>
              <a:rPr lang="nl-BE" dirty="0" smtClean="0"/>
              <a:t>JORIS LUYTEN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368752" cy="1296144"/>
          </a:xfrm>
        </p:spPr>
        <p:txBody>
          <a:bodyPr/>
          <a:lstStyle/>
          <a:p>
            <a:r>
              <a:rPr lang="nl-BE" dirty="0" smtClean="0"/>
              <a:t>FOODFOTOGRAFIE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23828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24744"/>
            <a:ext cx="2787260" cy="3937638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829614" y="476672"/>
            <a:ext cx="39604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Professioneel culinair fotograaf</a:t>
            </a:r>
          </a:p>
          <a:p>
            <a:endParaRPr lang="nl-BE" dirty="0"/>
          </a:p>
          <a:p>
            <a:r>
              <a:rPr lang="nl-BE" dirty="0" smtClean="0"/>
              <a:t>Volgde een gespecialiseerde opleiding als kunsthistorisch fotograaf in Londen.</a:t>
            </a:r>
            <a:endParaRPr lang="nl-BE" dirty="0"/>
          </a:p>
          <a:p>
            <a:r>
              <a:rPr lang="nl-BE" dirty="0" smtClean="0"/>
              <a:t>Werd 1 van de 7 museumfotografen in het National </a:t>
            </a:r>
            <a:r>
              <a:rPr lang="nl-BE" dirty="0" err="1" smtClean="0"/>
              <a:t>Maritime</a:t>
            </a:r>
            <a:r>
              <a:rPr lang="nl-BE" dirty="0" smtClean="0"/>
              <a:t> Museum in Londen.</a:t>
            </a:r>
          </a:p>
          <a:p>
            <a:endParaRPr lang="nl-BE" dirty="0"/>
          </a:p>
          <a:p>
            <a:r>
              <a:rPr lang="nl-BE" dirty="0" smtClean="0"/>
              <a:t>Terug in België maakte hij foto’s voor museum- en kunstboeken.</a:t>
            </a:r>
          </a:p>
          <a:p>
            <a:endParaRPr lang="nl-BE" dirty="0"/>
          </a:p>
          <a:p>
            <a:r>
              <a:rPr lang="nl-BE" dirty="0" smtClean="0"/>
              <a:t>Kwam toevallig in contact met Etienne </a:t>
            </a:r>
            <a:r>
              <a:rPr lang="nl-BE" dirty="0" err="1" smtClean="0"/>
              <a:t>Cocquyt</a:t>
            </a:r>
            <a:r>
              <a:rPr lang="nl-BE" dirty="0" smtClean="0"/>
              <a:t> die toen ‘</a:t>
            </a:r>
            <a:r>
              <a:rPr lang="nl-BE" dirty="0" err="1" smtClean="0"/>
              <a:t>Kwizien</a:t>
            </a:r>
            <a:r>
              <a:rPr lang="nl-BE" dirty="0" smtClean="0"/>
              <a:t>’ op tv presenteerde.</a:t>
            </a:r>
          </a:p>
          <a:p>
            <a:endParaRPr lang="nl-BE" dirty="0"/>
          </a:p>
          <a:p>
            <a:r>
              <a:rPr lang="nl-BE" dirty="0" smtClean="0"/>
              <a:t>Samen lanceerden ze het eerste </a:t>
            </a:r>
            <a:r>
              <a:rPr lang="nl-BE" dirty="0" err="1" smtClean="0"/>
              <a:t>culiniair</a:t>
            </a:r>
            <a:r>
              <a:rPr lang="nl-BE" dirty="0" smtClean="0"/>
              <a:t> magazine.</a:t>
            </a:r>
          </a:p>
          <a:p>
            <a:endParaRPr lang="nl-BE" dirty="0"/>
          </a:p>
          <a:p>
            <a:r>
              <a:rPr lang="nl-BE" dirty="0" smtClean="0"/>
              <a:t>Ondertussen maakt hij foto’s voor sterrenrestaurants, kookboeken, magazines en geeft hij workshops foodfotografie.</a:t>
            </a:r>
          </a:p>
        </p:txBody>
      </p:sp>
    </p:spTree>
    <p:extLst>
      <p:ext uri="{BB962C8B-B14F-4D97-AF65-F5344CB8AC3E}">
        <p14:creationId xmlns:p14="http://schemas.microsoft.com/office/powerpoint/2010/main" val="2085884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95535" y="986671"/>
            <a:ext cx="57606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  <a:p>
            <a:r>
              <a:rPr lang="nl-BE" dirty="0" smtClean="0"/>
              <a:t>Ideaal is een macrolens, maar een lichte telelens kan ook</a:t>
            </a:r>
          </a:p>
          <a:p>
            <a:endParaRPr lang="nl-BE" dirty="0"/>
          </a:p>
          <a:p>
            <a:r>
              <a:rPr lang="nl-BE" dirty="0" smtClean="0"/>
              <a:t>Statief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 smtClean="0"/>
          </a:p>
          <a:p>
            <a:pPr marL="285750" indent="-285750">
              <a:buFontTx/>
              <a:buChar char="-"/>
            </a:pPr>
            <a:endParaRPr lang="nl-BE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068960"/>
            <a:ext cx="5293871" cy="352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85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95536" y="322800"/>
            <a:ext cx="6264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 smtClean="0"/>
          </a:p>
          <a:p>
            <a:pPr marL="285750" indent="-285750">
              <a:buFontTx/>
              <a:buChar char="-"/>
            </a:pPr>
            <a:r>
              <a:rPr lang="nl-BE" dirty="0" smtClean="0"/>
              <a:t>Zorgen voor een proper bord zonder vingerafdrukken </a:t>
            </a:r>
          </a:p>
          <a:p>
            <a:pPr marL="285750" indent="-285750">
              <a:buFontTx/>
              <a:buChar char="-"/>
            </a:pPr>
            <a:r>
              <a:rPr lang="nl-BE" dirty="0" smtClean="0"/>
              <a:t>Tandenstokers om onzichtbare steun te geven aan het </a:t>
            </a:r>
            <a:r>
              <a:rPr lang="nl-BE" dirty="0" smtClean="0"/>
              <a:t>product</a:t>
            </a:r>
          </a:p>
          <a:p>
            <a:pPr marL="285750" indent="-285750">
              <a:buFontTx/>
              <a:buChar char="-"/>
            </a:pPr>
            <a:r>
              <a:rPr lang="nl-BE" dirty="0" smtClean="0"/>
              <a:t>Structuur duidelijk zichtbaar</a:t>
            </a:r>
            <a:endParaRPr lang="nl-BE" dirty="0" smtClean="0"/>
          </a:p>
          <a:p>
            <a:endParaRPr lang="nl-BE" dirty="0" smtClean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529" y="2037041"/>
            <a:ext cx="2304256" cy="3456384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95536" y="2564904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dirty="0"/>
              <a:t>Diafragma (spel van scherptediepte)</a:t>
            </a:r>
          </a:p>
          <a:p>
            <a:pPr marL="285750" indent="-285750">
              <a:buFontTx/>
              <a:buChar char="-"/>
            </a:pPr>
            <a:r>
              <a:rPr lang="nl-BE" dirty="0"/>
              <a:t>Compositie</a:t>
            </a:r>
          </a:p>
          <a:p>
            <a:pPr marL="285750" indent="-285750">
              <a:buFontTx/>
              <a:buChar char="-"/>
            </a:pPr>
            <a:r>
              <a:rPr lang="nl-BE" dirty="0"/>
              <a:t>Licht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92339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4" y="692696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Belichting:</a:t>
            </a:r>
          </a:p>
          <a:p>
            <a:endParaRPr lang="nl-BE" dirty="0" smtClean="0"/>
          </a:p>
          <a:p>
            <a:pPr marL="285750" indent="-285750">
              <a:buFontTx/>
              <a:buChar char="-"/>
            </a:pPr>
            <a:r>
              <a:rPr lang="nl-BE" dirty="0" smtClean="0"/>
              <a:t>Menglicht vermijden</a:t>
            </a:r>
          </a:p>
          <a:p>
            <a:pPr marL="285750" indent="-285750">
              <a:buFontTx/>
              <a:buChar char="-"/>
            </a:pPr>
            <a:r>
              <a:rPr lang="nl-BE" dirty="0" smtClean="0"/>
              <a:t>1 lichtbron</a:t>
            </a:r>
          </a:p>
          <a:p>
            <a:pPr marL="285750" indent="-285750">
              <a:buFontTx/>
              <a:buChar char="-"/>
            </a:pPr>
            <a:r>
              <a:rPr lang="nl-BE" dirty="0" smtClean="0"/>
              <a:t>Budgetvriendelijk alternatief indien daglicht niet voldoende is:</a:t>
            </a:r>
          </a:p>
          <a:p>
            <a:endParaRPr lang="nl-BE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692696"/>
            <a:ext cx="2514600" cy="5438775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512519" y="2705452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dirty="0" smtClean="0"/>
              <a:t>Bureaulamp achter de schotel</a:t>
            </a:r>
          </a:p>
          <a:p>
            <a:pPr marL="285750" indent="-285750">
              <a:buFontTx/>
              <a:buChar char="-"/>
            </a:pPr>
            <a:r>
              <a:rPr lang="nl-BE" dirty="0" smtClean="0"/>
              <a:t>Lichtbron zachter maken door deksel, kalkpapier, dun wit doek</a:t>
            </a:r>
          </a:p>
          <a:p>
            <a:pPr marL="285750" indent="-285750">
              <a:buFontTx/>
              <a:buChar char="-"/>
            </a:pPr>
            <a:r>
              <a:rPr lang="nl-BE" dirty="0" smtClean="0"/>
              <a:t>Reflecteren met een klein spiegeltje </a:t>
            </a:r>
          </a:p>
          <a:p>
            <a:pPr marL="285750" indent="-285750"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27872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962" y="1057275"/>
            <a:ext cx="593407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077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2437914" cy="4748411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196752"/>
            <a:ext cx="2516798" cy="474818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191176"/>
            <a:ext cx="2664296" cy="475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743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83568" y="692696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Links over foodfotografie:</a:t>
            </a:r>
          </a:p>
          <a:p>
            <a:endParaRPr lang="nl-BE" dirty="0"/>
          </a:p>
          <a:p>
            <a:r>
              <a:rPr lang="nl-BE" dirty="0" smtClean="0">
                <a:hlinkClick r:id="rId2"/>
              </a:rPr>
              <a:t>http://jorisluyten.be</a:t>
            </a:r>
            <a:endParaRPr lang="nl-BE" dirty="0" smtClean="0"/>
          </a:p>
          <a:p>
            <a:endParaRPr lang="nl-BE" dirty="0"/>
          </a:p>
          <a:p>
            <a:r>
              <a:rPr lang="nl-BE" dirty="0" smtClean="0">
                <a:hlinkClick r:id="rId3"/>
              </a:rPr>
              <a:t>http://www.shoot.be/art/145123/hoe-fotografeer-je-gerechten-/</a:t>
            </a:r>
            <a:endParaRPr lang="nl-BE" dirty="0" smtClean="0"/>
          </a:p>
          <a:p>
            <a:endParaRPr lang="nl-BE" dirty="0"/>
          </a:p>
          <a:p>
            <a:r>
              <a:rPr lang="nl-BE" dirty="0" smtClean="0">
                <a:hlinkClick r:id="rId4"/>
              </a:rPr>
              <a:t>http://www.photofacts.nl/fotografie/rubriek/tips_en_truuks/10_tips_voor_het_fotograferen_van_eten.asp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9292502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168</Words>
  <Application>Microsoft Office PowerPoint</Application>
  <PresentationFormat>Diavoorstelling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PowerPoint-presentatie</vt:lpstr>
      <vt:lpstr>JORIS LUYTEN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JORIS LUYTEN</dc:title>
  <dc:creator>Sylvie Loosveld</dc:creator>
  <cp:lastModifiedBy>Sylvie Loosveld</cp:lastModifiedBy>
  <cp:revision>13</cp:revision>
  <dcterms:created xsi:type="dcterms:W3CDTF">2015-08-30T14:13:19Z</dcterms:created>
  <dcterms:modified xsi:type="dcterms:W3CDTF">2015-09-01T20:17:02Z</dcterms:modified>
</cp:coreProperties>
</file>