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9" r:id="rId10"/>
    <p:sldId id="270" r:id="rId11"/>
    <p:sldId id="266" r:id="rId12"/>
    <p:sldId id="267" r:id="rId13"/>
    <p:sldId id="268" r:id="rId14"/>
    <p:sldId id="273" r:id="rId15"/>
    <p:sldId id="264" r:id="rId16"/>
    <p:sldId id="274" r:id="rId17"/>
    <p:sldId id="263" r:id="rId18"/>
    <p:sldId id="275" r:id="rId19"/>
    <p:sldId id="276" r:id="rId20"/>
    <p:sldId id="272" r:id="rId21"/>
    <p:sldId id="271" r:id="rId2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861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47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971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2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717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822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48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50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091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519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09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41B49-8D5B-45D2-B2B0-F4DD40E48531}" type="datetimeFigureOut">
              <a:rPr lang="nl-BE" smtClean="0"/>
              <a:t>1/07/2015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369EF-2981-439B-B4C2-66241BC355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786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donfoundation.org/" TargetMode="External"/><Relationship Id="rId2" Type="http://schemas.openxmlformats.org/officeDocument/2006/relationships/hyperlink" Target="https://www.youtube.com/watch?v=S1f3egvLwV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50006"/>
            <a:ext cx="9144000" cy="1101614"/>
          </a:xfrm>
        </p:spPr>
        <p:txBody>
          <a:bodyPr/>
          <a:lstStyle/>
          <a:p>
            <a:r>
              <a:rPr lang="nl-BE" dirty="0" smtClean="0"/>
              <a:t>Richard </a:t>
            </a:r>
            <a:r>
              <a:rPr lang="nl-BE" dirty="0" err="1" smtClean="0"/>
              <a:t>Avedon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03808" y="1880315"/>
            <a:ext cx="5602309" cy="425003"/>
          </a:xfrm>
        </p:spPr>
        <p:txBody>
          <a:bodyPr/>
          <a:lstStyle/>
          <a:p>
            <a:r>
              <a:rPr lang="nl-BE" dirty="0" smtClean="0"/>
              <a:t>1923-2004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2" y="2408349"/>
            <a:ext cx="3462141" cy="42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59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47" y="825500"/>
            <a:ext cx="9042607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3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55" y="0"/>
            <a:ext cx="5520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70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85" y="68613"/>
            <a:ext cx="5414115" cy="67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0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70" y="0"/>
            <a:ext cx="5509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94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50772" y="3825026"/>
            <a:ext cx="10444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Portretteerde ook bekende personen o.a. Marilyn Monroe</a:t>
            </a:r>
          </a:p>
          <a:p>
            <a:endParaRPr lang="nl-BE" dirty="0"/>
          </a:p>
          <a:p>
            <a:r>
              <a:rPr lang="nl-BE" dirty="0" smtClean="0"/>
              <a:t>Doodmoe na </a:t>
            </a:r>
            <a:r>
              <a:rPr lang="nl-BE" dirty="0" err="1" smtClean="0"/>
              <a:t>fotoshoot</a:t>
            </a:r>
            <a:r>
              <a:rPr lang="nl-BE" dirty="0" smtClean="0"/>
              <a:t> liet hij de menselijke kant van Marilyn Monroe zien.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2849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13" y="0"/>
            <a:ext cx="6127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0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78040" y="2021983"/>
            <a:ext cx="10161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Avedon</a:t>
            </a:r>
            <a:r>
              <a:rPr lang="nl-BE" dirty="0" smtClean="0"/>
              <a:t> </a:t>
            </a:r>
            <a:r>
              <a:rPr lang="nl-BE" dirty="0"/>
              <a:t>gaat in gesprek met de gefotografeerde en drukt op een onverwacht moment op de ontspanknop.</a:t>
            </a:r>
          </a:p>
          <a:p>
            <a:endParaRPr lang="nl-BE" dirty="0"/>
          </a:p>
          <a:p>
            <a:r>
              <a:rPr lang="nl-BE" dirty="0"/>
              <a:t>Resultaat: bekende gezichten vergeten de fotograaf en een verrassende uitdrukking op hun gezicht wordt vastgelegd, hun menselijke kant</a:t>
            </a:r>
          </a:p>
          <a:p>
            <a:endParaRPr lang="nl-BE" dirty="0"/>
          </a:p>
          <a:p>
            <a:r>
              <a:rPr lang="nl-BE" dirty="0"/>
              <a:t>Dit zonder pose en altijd in zwart-wit</a:t>
            </a:r>
          </a:p>
          <a:p>
            <a:endParaRPr lang="nl-BE" dirty="0"/>
          </a:p>
          <a:p>
            <a:r>
              <a:rPr lang="nl-BE" dirty="0"/>
              <a:t>De machtigen maakt hij menselijk en onbekenden geeft hij opvallend veel kracht.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6379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12" y="0"/>
            <a:ext cx="5490575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36372" y="5911403"/>
            <a:ext cx="176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Ronald Reagan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196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0" y="90153"/>
            <a:ext cx="4381152" cy="54735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07" y="90153"/>
            <a:ext cx="5354927" cy="54735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42435" y="6065949"/>
            <a:ext cx="14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Andy </a:t>
            </a:r>
            <a:r>
              <a:rPr lang="nl-BE" dirty="0" err="1" smtClean="0"/>
              <a:t>Warhol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991406" y="6065949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Ingrid </a:t>
            </a:r>
            <a:r>
              <a:rPr lang="nl-BE" dirty="0" err="1" smtClean="0"/>
              <a:t>Bergman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797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0" y="494897"/>
            <a:ext cx="4210050" cy="5353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3" y="536753"/>
            <a:ext cx="4295775" cy="53625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48496" y="6181859"/>
            <a:ext cx="200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Katharine</a:t>
            </a:r>
            <a:r>
              <a:rPr lang="nl-BE" dirty="0" smtClean="0"/>
              <a:t> </a:t>
            </a:r>
            <a:r>
              <a:rPr lang="nl-BE" dirty="0" err="1" smtClean="0"/>
              <a:t>Hepburn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8036417" y="6181859"/>
            <a:ext cx="176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Orson</a:t>
            </a:r>
            <a:r>
              <a:rPr lang="nl-BE" dirty="0" smtClean="0"/>
              <a:t> Welles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4728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42444" y="1664618"/>
            <a:ext cx="53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Revolutionair Amerikaanse mode- reportage- </a:t>
            </a:r>
            <a:r>
              <a:rPr lang="nl-BE" dirty="0" smtClean="0"/>
              <a:t>en portretfotograaf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3142444" y="2401267"/>
            <a:ext cx="607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Bij de marine met camera die hij van zijn vader </a:t>
            </a:r>
            <a:r>
              <a:rPr lang="nl-BE" dirty="0" smtClean="0"/>
              <a:t>kreeg </a:t>
            </a:r>
            <a:r>
              <a:rPr lang="nl-BE" dirty="0" smtClean="0"/>
              <a:t>pasfoto’s te maken voor de identiteitskaarten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3142444" y="3412901"/>
            <a:ext cx="521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Nadien technische kennis bijgespijkerd + eigen studio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3142444" y="4147536"/>
            <a:ext cx="557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Freelancer voor </a:t>
            </a:r>
            <a:r>
              <a:rPr lang="nl-BE" dirty="0" err="1" smtClean="0"/>
              <a:t>Haarper’s</a:t>
            </a:r>
            <a:r>
              <a:rPr lang="nl-BE" dirty="0" smtClean="0"/>
              <a:t> Bazaar en Vogue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4607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0" y="162014"/>
            <a:ext cx="8964769" cy="594361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885645" y="6284890"/>
            <a:ext cx="172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Nastassja</a:t>
            </a:r>
            <a:r>
              <a:rPr lang="nl-BE" dirty="0" smtClean="0"/>
              <a:t> </a:t>
            </a:r>
            <a:r>
              <a:rPr lang="nl-BE" dirty="0" err="1" smtClean="0"/>
              <a:t>Kinski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9339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47800" y="635000"/>
            <a:ext cx="848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Richard </a:t>
            </a:r>
            <a:r>
              <a:rPr lang="nl-BE" dirty="0" err="1" smtClean="0"/>
              <a:t>Avedon</a:t>
            </a:r>
            <a:r>
              <a:rPr lang="nl-BE" dirty="0" smtClean="0"/>
              <a:t> – </a:t>
            </a:r>
            <a:r>
              <a:rPr lang="nl-BE" dirty="0" err="1" smtClean="0"/>
              <a:t>Darkness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Light (</a:t>
            </a:r>
            <a:r>
              <a:rPr lang="nl-BE" dirty="0" err="1" smtClean="0"/>
              <a:t>youtube</a:t>
            </a:r>
            <a:r>
              <a:rPr lang="nl-BE" dirty="0" smtClean="0"/>
              <a:t>)</a:t>
            </a:r>
          </a:p>
          <a:p>
            <a:endParaRPr lang="nl-BE" dirty="0"/>
          </a:p>
          <a:p>
            <a:r>
              <a:rPr lang="nl-BE" dirty="0" smtClean="0">
                <a:hlinkClick r:id="rId2"/>
              </a:rPr>
              <a:t>https://</a:t>
            </a:r>
            <a:r>
              <a:rPr lang="nl-BE" dirty="0" smtClean="0">
                <a:hlinkClick r:id="rId2"/>
              </a:rPr>
              <a:t>www.youtube.com/watch?v=S1f3egvLwVE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/>
              <a:t>Website: </a:t>
            </a:r>
            <a:r>
              <a:rPr lang="nl-BE" dirty="0">
                <a:hlinkClick r:id="rId3"/>
              </a:rPr>
              <a:t>http://www.avedonfoundation.org</a:t>
            </a:r>
            <a:r>
              <a:rPr lang="nl-BE" dirty="0" smtClean="0">
                <a:hlinkClick r:id="rId3"/>
              </a:rPr>
              <a:t>/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78312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55313" y="711200"/>
            <a:ext cx="3497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Avedon</a:t>
            </a:r>
            <a:r>
              <a:rPr lang="nl-BE" sz="2000" dirty="0" smtClean="0"/>
              <a:t> maakte naam als revolutionair modefotograaf</a:t>
            </a:r>
          </a:p>
          <a:p>
            <a:endParaRPr lang="nl-BE" sz="2000" dirty="0"/>
          </a:p>
          <a:p>
            <a:r>
              <a:rPr lang="nl-BE" sz="2000" dirty="0" smtClean="0"/>
              <a:t>In 1946 ging hij naar </a:t>
            </a:r>
            <a:r>
              <a:rPr lang="nl-BE" sz="2000" dirty="0" smtClean="0"/>
              <a:t>Parijs:</a:t>
            </a:r>
          </a:p>
          <a:p>
            <a:r>
              <a:rPr lang="nl-BE" sz="2000" dirty="0" smtClean="0"/>
              <a:t>Modefotografie = studio</a:t>
            </a:r>
          </a:p>
          <a:p>
            <a:endParaRPr lang="nl-BE" sz="2000" dirty="0"/>
          </a:p>
          <a:p>
            <a:r>
              <a:rPr lang="nl-BE" sz="2000" dirty="0" smtClean="0"/>
              <a:t>Wou </a:t>
            </a:r>
            <a:r>
              <a:rPr lang="nl-BE" sz="2000" dirty="0" smtClean="0"/>
              <a:t>weg van die modellen die als etalagepoppen werden </a:t>
            </a:r>
            <a:r>
              <a:rPr lang="nl-BE" sz="2000" dirty="0" smtClean="0"/>
              <a:t>gefotografeerd</a:t>
            </a:r>
            <a:endParaRPr lang="nl-BE" sz="2000" dirty="0" smtClean="0"/>
          </a:p>
          <a:p>
            <a:endParaRPr lang="nl-BE" sz="2000" dirty="0"/>
          </a:p>
          <a:p>
            <a:r>
              <a:rPr lang="nl-BE" sz="2000" dirty="0" smtClean="0"/>
              <a:t>Modellen naar </a:t>
            </a:r>
            <a:r>
              <a:rPr lang="nl-BE" sz="2000" dirty="0" smtClean="0"/>
              <a:t>buiten weg van de </a:t>
            </a:r>
            <a:r>
              <a:rPr lang="nl-BE" sz="2000" dirty="0" smtClean="0"/>
              <a:t>studio</a:t>
            </a:r>
            <a:endParaRPr lang="nl-BE" sz="2000" dirty="0" smtClean="0"/>
          </a:p>
          <a:p>
            <a:endParaRPr lang="nl-BE" sz="2000" dirty="0"/>
          </a:p>
          <a:p>
            <a:r>
              <a:rPr lang="nl-BE" sz="2000" dirty="0" smtClean="0"/>
              <a:t>Dynamiek:</a:t>
            </a:r>
          </a:p>
          <a:p>
            <a:r>
              <a:rPr lang="nl-BE" sz="2000" dirty="0" smtClean="0"/>
              <a:t>Hij </a:t>
            </a:r>
            <a:r>
              <a:rPr lang="nl-BE" sz="2000" dirty="0" smtClean="0"/>
              <a:t>wilde levende beelden </a:t>
            </a:r>
            <a:r>
              <a:rPr lang="nl-BE" sz="2000" dirty="0" err="1" smtClean="0"/>
              <a:t>ipv</a:t>
            </a:r>
            <a:r>
              <a:rPr lang="nl-BE" sz="2000" dirty="0" smtClean="0"/>
              <a:t> poserende </a:t>
            </a:r>
            <a:r>
              <a:rPr lang="nl-BE" sz="2000" dirty="0" smtClean="0"/>
              <a:t>mannequins</a:t>
            </a:r>
            <a:endParaRPr lang="nl-BE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711200"/>
            <a:ext cx="6477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8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222571"/>
            <a:ext cx="8913689" cy="59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5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35" y="22920"/>
            <a:ext cx="5330241" cy="67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98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45" y="68644"/>
            <a:ext cx="4888632" cy="67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76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13" y="0"/>
            <a:ext cx="5494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97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68192" y="669699"/>
            <a:ext cx="85140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Indrukwekkende portretfoto’s:</a:t>
            </a:r>
          </a:p>
          <a:p>
            <a:endParaRPr lang="nl-BE" dirty="0"/>
          </a:p>
          <a:p>
            <a:r>
              <a:rPr lang="nl-BE" dirty="0" smtClean="0"/>
              <a:t>Minimalistisch</a:t>
            </a:r>
          </a:p>
          <a:p>
            <a:endParaRPr lang="nl-BE" dirty="0"/>
          </a:p>
          <a:p>
            <a:r>
              <a:rPr lang="nl-BE" dirty="0" smtClean="0"/>
              <a:t>Zwart-Wit</a:t>
            </a:r>
          </a:p>
          <a:p>
            <a:endParaRPr lang="nl-BE" dirty="0"/>
          </a:p>
          <a:p>
            <a:r>
              <a:rPr lang="nl-BE" dirty="0" smtClean="0"/>
              <a:t>Hoog contrast</a:t>
            </a:r>
          </a:p>
          <a:p>
            <a:endParaRPr lang="nl-BE" dirty="0"/>
          </a:p>
          <a:p>
            <a:r>
              <a:rPr lang="nl-BE" dirty="0" smtClean="0"/>
              <a:t>Geportretteerde kijkt recht in de camera</a:t>
            </a:r>
          </a:p>
          <a:p>
            <a:endParaRPr lang="nl-BE" dirty="0"/>
          </a:p>
          <a:p>
            <a:r>
              <a:rPr lang="nl-BE" dirty="0" smtClean="0"/>
              <a:t>Witte achtergrond</a:t>
            </a:r>
          </a:p>
          <a:p>
            <a:endParaRPr lang="nl-BE" dirty="0"/>
          </a:p>
          <a:p>
            <a:r>
              <a:rPr lang="nl-BE" dirty="0"/>
              <a:t>Serie The American West</a:t>
            </a:r>
          </a:p>
          <a:p>
            <a:endParaRPr lang="nl-BE" dirty="0" smtClean="0"/>
          </a:p>
          <a:p>
            <a:r>
              <a:rPr lang="nl-BE" dirty="0" smtClean="0"/>
              <a:t>Reisde door westelijk deel van Amerika (1979-1984) tijdens een zware economische recessie</a:t>
            </a:r>
          </a:p>
          <a:p>
            <a:endParaRPr lang="nl-BE" dirty="0"/>
          </a:p>
          <a:p>
            <a:r>
              <a:rPr lang="nl-BE" dirty="0" smtClean="0"/>
              <a:t>Portretten van zwervers, boeren, mijnwerkers, serveersters</a:t>
            </a:r>
            <a:endParaRPr lang="nl-BE" dirty="0"/>
          </a:p>
          <a:p>
            <a:r>
              <a:rPr lang="nl-BE" dirty="0" smtClean="0"/>
              <a:t>Hij focust zich daarvoor op de ‘mens’. Haalt deze uit zijn dagelijkse bezigheid en isoleert hem in de leegheid van </a:t>
            </a:r>
            <a:r>
              <a:rPr lang="nl-BE" dirty="0" smtClean="0"/>
              <a:t>een openlucht</a:t>
            </a:r>
            <a:r>
              <a:rPr lang="nl-BE" dirty="0" smtClean="0"/>
              <a:t>studio.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1311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37" y="308445"/>
            <a:ext cx="9037963" cy="61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27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256</Words>
  <Application>Microsoft Office PowerPoint</Application>
  <PresentationFormat>Breedbeeld</PresentationFormat>
  <Paragraphs>59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Richard Avedon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Avedon</dc:title>
  <dc:creator>Sylvie Loosveld</dc:creator>
  <cp:lastModifiedBy>Sylvie Loosveld</cp:lastModifiedBy>
  <cp:revision>19</cp:revision>
  <dcterms:created xsi:type="dcterms:W3CDTF">2015-06-30T18:52:33Z</dcterms:created>
  <dcterms:modified xsi:type="dcterms:W3CDTF">2015-07-01T14:11:44Z</dcterms:modified>
</cp:coreProperties>
</file>